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1A06-5EDD-417F-B6AC-3D1D6F859E81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4FF30-C2DB-464C-A979-F36675E53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133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1A06-5EDD-417F-B6AC-3D1D6F859E81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4FF30-C2DB-464C-A979-F36675E53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761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1A06-5EDD-417F-B6AC-3D1D6F859E81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4FF30-C2DB-464C-A979-F36675E53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016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1A06-5EDD-417F-B6AC-3D1D6F859E81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4FF30-C2DB-464C-A979-F36675E53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339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1A06-5EDD-417F-B6AC-3D1D6F859E81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4FF30-C2DB-464C-A979-F36675E53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213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1A06-5EDD-417F-B6AC-3D1D6F859E81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4FF30-C2DB-464C-A979-F36675E53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80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1A06-5EDD-417F-B6AC-3D1D6F859E81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4FF30-C2DB-464C-A979-F36675E53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662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1A06-5EDD-417F-B6AC-3D1D6F859E81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4FF30-C2DB-464C-A979-F36675E53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152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1A06-5EDD-417F-B6AC-3D1D6F859E81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4FF30-C2DB-464C-A979-F36675E53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228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1A06-5EDD-417F-B6AC-3D1D6F859E81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4FF30-C2DB-464C-A979-F36675E53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996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1A06-5EDD-417F-B6AC-3D1D6F859E81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4FF30-C2DB-464C-A979-F36675E53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146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91A06-5EDD-417F-B6AC-3D1D6F859E81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4FF30-C2DB-464C-A979-F36675E53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64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29" y="0"/>
            <a:ext cx="9699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6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29" y="0"/>
            <a:ext cx="9699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07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29" y="0"/>
            <a:ext cx="9699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74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29" y="0"/>
            <a:ext cx="9699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641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2016-11-15T07:01:55Z</dcterms:created>
  <dcterms:modified xsi:type="dcterms:W3CDTF">2016-11-15T07:03:22Z</dcterms:modified>
</cp:coreProperties>
</file>