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3D57-F243-42CE-B5E8-61D6C501791B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DC883-93E2-485E-8312-C530D92BA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A37A7-098F-4FAF-8DE8-3A23B90631CB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9CF87-D3F7-4549-9C2C-BBAAA9356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B403D-26E0-4C61-9686-371EB67DCF1E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0E27-1B78-4DCC-AD12-6D44C7A23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4C851-DCEE-42E4-936D-10A04076211D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DAEB8-925A-4550-894D-4A7FA61B0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164E6-733D-46B0-978B-D6BDA9A81783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D85FB-A71F-4F6E-8904-FC200040D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02BC8-5100-4A1C-A0E2-2BC6E767A0FE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F39C4-DB10-4C6F-A2B5-78783FC07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F5A08-0D8A-4A32-8F09-4DF43277C4E0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60E70-F487-4577-ADB7-6CF8F5060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614C0-C12E-46A3-B238-C6B5175F4392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54593-1B84-4F13-93C4-A5FCDCC70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5023D-35A2-4F3C-BDA0-3F449BBDF8B6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53322-0790-42F1-91D6-7D343C8A6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FDA63-D8F4-4E9C-91CF-4B8E94E68F57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C969E-91BF-483B-A04F-02915B4EB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09CEE-1FDB-41ED-AF95-231F105C0C06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A619-2C67-4CDC-9820-1224C9362B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ED1FB9-16CE-4F6F-9BE1-B2DF0D8D359A}" type="datetimeFigureOut">
              <a:rPr lang="ru-RU"/>
              <a:pPr>
                <a:defRPr/>
              </a:pPr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855B75-55D4-4FAF-9E7C-6057FBFEE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Шедевры русской живописи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38" y="3929063"/>
            <a:ext cx="4429125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ru-RU" sz="2800" smtClean="0">
                <a:solidFill>
                  <a:schemeClr val="tx1"/>
                </a:solidFill>
              </a:rPr>
              <a:t>Выполнила: Храмова С.В. учитель информатики 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6357938" y="500063"/>
            <a:ext cx="185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2EE80B2-A8C1-4197-979D-0E32D5CC41FA}" type="datetime1">
              <a:rPr lang="ru-RU" sz="2400">
                <a:latin typeface="Calibri" pitchFamily="34" charset="0"/>
              </a:rPr>
              <a:pPr/>
              <a:t>06.03.2012</a:t>
            </a:fld>
            <a:endParaRPr lang="ru-RU" sz="2400">
              <a:latin typeface="Calibri" pitchFamily="34" charset="0"/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7643834" y="5857892"/>
            <a:ext cx="857256" cy="500066"/>
          </a:xfrm>
          <a:prstGeom prst="actionButtonBlank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Старт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736702">
            <a:off x="584420" y="2218991"/>
            <a:ext cx="8229600" cy="1143000"/>
          </a:xfrm>
        </p:spPr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cap="all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внимание!</a:t>
            </a:r>
            <a:endParaRPr lang="ru-RU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Управляющая кнопка: настраиваемая 6">
            <a:hlinkClick r:id="" action="ppaction://hlinkshowjump?jump=firstslide" highlightClick="1"/>
          </p:cNvPr>
          <p:cNvSpPr/>
          <p:nvPr/>
        </p:nvSpPr>
        <p:spPr>
          <a:xfrm>
            <a:off x="1857356" y="5500702"/>
            <a:ext cx="1357322" cy="571504"/>
          </a:xfrm>
          <a:prstGeom prst="actionButtonBlank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</a:rPr>
              <a:t>В начало</a:t>
            </a:r>
          </a:p>
        </p:txBody>
      </p:sp>
      <p:sp>
        <p:nvSpPr>
          <p:cNvPr id="8" name="Управляющая кнопка: настраиваемая 7">
            <a:hlinkClick r:id="" action="ppaction://hlinkshowjump?jump=endshow" highlightClick="1"/>
          </p:cNvPr>
          <p:cNvSpPr/>
          <p:nvPr/>
        </p:nvSpPr>
        <p:spPr>
          <a:xfrm>
            <a:off x="6215074" y="5500702"/>
            <a:ext cx="1357322" cy="571504"/>
          </a:xfrm>
          <a:prstGeom prst="actionButtonBlank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</a:rPr>
              <a:t>Закончить просмотр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«</a:t>
            </a:r>
            <a:r>
              <a:rPr lang="ru-RU" dirty="0"/>
              <a:t>Парад при Павле Первом</a:t>
            </a:r>
            <a:r>
              <a:rPr lang="ru-RU" dirty="0" smtClean="0"/>
              <a:t>». Бенуа</a:t>
            </a:r>
            <a:endParaRPr lang="ru-RU" dirty="0"/>
          </a:p>
        </p:txBody>
      </p:sp>
      <p:pic>
        <p:nvPicPr>
          <p:cNvPr id="3075" name="Рисунок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000125"/>
            <a:ext cx="67310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Управляющая кнопка: в начало 5">
            <a:hlinkClick r:id="" action="ppaction://hlinkshowjump?jump=firstslide" highlightClick="1"/>
          </p:cNvPr>
          <p:cNvSpPr/>
          <p:nvPr/>
        </p:nvSpPr>
        <p:spPr>
          <a:xfrm>
            <a:off x="3428992" y="6000768"/>
            <a:ext cx="500066" cy="571504"/>
          </a:xfrm>
          <a:prstGeom prst="actionButtonBeginning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4214810" y="6000768"/>
            <a:ext cx="500066" cy="571504"/>
          </a:xfrm>
          <a:prstGeom prst="actionButtonBackPrevious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5000628" y="6000768"/>
            <a:ext cx="500066" cy="571504"/>
          </a:xfrm>
          <a:prstGeom prst="actionButtonForwardNex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Управляющая кнопка: в конец 8">
            <a:hlinkClick r:id="" action="ppaction://hlinkshowjump?jump=lastslide" highlightClick="1"/>
          </p:cNvPr>
          <p:cNvSpPr/>
          <p:nvPr/>
        </p:nvSpPr>
        <p:spPr>
          <a:xfrm>
            <a:off x="5786446" y="6000768"/>
            <a:ext cx="500066" cy="571504"/>
          </a:xfrm>
          <a:prstGeom prst="actionButtonEnd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868362"/>
          </a:xfrm>
        </p:spPr>
        <p:txBody>
          <a:bodyPr/>
          <a:lstStyle/>
          <a:p>
            <a:pPr eaLnBrk="1" hangingPunct="1"/>
            <a:r>
              <a:rPr lang="ru-RU" sz="4000" smtClean="0"/>
              <a:t>«Чёрное море». Айвазовский</a:t>
            </a:r>
            <a:r>
              <a:rPr lang="ru-RU" smtClean="0"/>
              <a:t> </a:t>
            </a:r>
          </a:p>
        </p:txBody>
      </p:sp>
      <p:sp>
        <p:nvSpPr>
          <p:cNvPr id="3" name="Управляющая кнопка: в начало 2">
            <a:hlinkClick r:id="" action="ppaction://hlinkshowjump?jump=firstslide" highlightClick="1"/>
          </p:cNvPr>
          <p:cNvSpPr/>
          <p:nvPr/>
        </p:nvSpPr>
        <p:spPr>
          <a:xfrm>
            <a:off x="3428992" y="6000768"/>
            <a:ext cx="500066" cy="571504"/>
          </a:xfrm>
          <a:prstGeom prst="actionButtonBeginning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214810" y="6000768"/>
            <a:ext cx="500066" cy="571504"/>
          </a:xfrm>
          <a:prstGeom prst="actionButtonBackPrevious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000628" y="6000768"/>
            <a:ext cx="500066" cy="571504"/>
          </a:xfrm>
          <a:prstGeom prst="actionButtonForwardNex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в конец 5">
            <a:hlinkClick r:id="" action="ppaction://hlinkshowjump?jump=lastslide" highlightClick="1"/>
          </p:cNvPr>
          <p:cNvSpPr/>
          <p:nvPr/>
        </p:nvSpPr>
        <p:spPr>
          <a:xfrm>
            <a:off x="5786446" y="6000768"/>
            <a:ext cx="500066" cy="571504"/>
          </a:xfrm>
          <a:prstGeom prst="actionButtonEnd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11" name="Рисунок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9400" y="1000125"/>
            <a:ext cx="6308725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868363"/>
          </a:xfrm>
        </p:spPr>
        <p:txBody>
          <a:bodyPr/>
          <a:lstStyle/>
          <a:p>
            <a:pPr eaLnBrk="1" hangingPunct="1"/>
            <a:r>
              <a:rPr lang="ru-RU" sz="4000" smtClean="0"/>
              <a:t> «Водоём». Борисов-Мусатов</a:t>
            </a:r>
          </a:p>
        </p:txBody>
      </p:sp>
      <p:sp>
        <p:nvSpPr>
          <p:cNvPr id="3" name="Управляющая кнопка: в начало 2">
            <a:hlinkClick r:id="" action="ppaction://hlinkshowjump?jump=firstslide" highlightClick="1"/>
          </p:cNvPr>
          <p:cNvSpPr/>
          <p:nvPr/>
        </p:nvSpPr>
        <p:spPr>
          <a:xfrm>
            <a:off x="3428992" y="6000768"/>
            <a:ext cx="500066" cy="571504"/>
          </a:xfrm>
          <a:prstGeom prst="actionButtonBeginning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214810" y="6000768"/>
            <a:ext cx="500066" cy="571504"/>
          </a:xfrm>
          <a:prstGeom prst="actionButtonBackPrevious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000628" y="6000768"/>
            <a:ext cx="500066" cy="571504"/>
          </a:xfrm>
          <a:prstGeom prst="actionButtonForwardNex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в конец 5">
            <a:hlinkClick r:id="" action="ppaction://hlinkshowjump?jump=lastslide" highlightClick="1"/>
          </p:cNvPr>
          <p:cNvSpPr/>
          <p:nvPr/>
        </p:nvSpPr>
        <p:spPr>
          <a:xfrm>
            <a:off x="5786446" y="6000768"/>
            <a:ext cx="500066" cy="571504"/>
          </a:xfrm>
          <a:prstGeom prst="actionButtonEnd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35" name="Рисунок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946150"/>
            <a:ext cx="5572125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472487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dirty="0"/>
              <a:t>«Последний день Помпеи</a:t>
            </a:r>
            <a:r>
              <a:rPr lang="ru-RU" dirty="0" smtClean="0"/>
              <a:t>». Брюллов</a:t>
            </a:r>
            <a:endParaRPr lang="ru-RU" dirty="0"/>
          </a:p>
        </p:txBody>
      </p:sp>
      <p:sp>
        <p:nvSpPr>
          <p:cNvPr id="3" name="Управляющая кнопка: в начало 2">
            <a:hlinkClick r:id="" action="ppaction://hlinkshowjump?jump=firstslide" highlightClick="1"/>
          </p:cNvPr>
          <p:cNvSpPr/>
          <p:nvPr/>
        </p:nvSpPr>
        <p:spPr>
          <a:xfrm>
            <a:off x="3428992" y="6000768"/>
            <a:ext cx="500066" cy="571504"/>
          </a:xfrm>
          <a:prstGeom prst="actionButtonBeginning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214810" y="6000768"/>
            <a:ext cx="500066" cy="571504"/>
          </a:xfrm>
          <a:prstGeom prst="actionButtonBackPrevious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000628" y="6000768"/>
            <a:ext cx="500066" cy="571504"/>
          </a:xfrm>
          <a:prstGeom prst="actionButtonForwardNex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в конец 5">
            <a:hlinkClick r:id="" action="ppaction://hlinkshowjump?jump=lastslide" highlightClick="1"/>
          </p:cNvPr>
          <p:cNvSpPr/>
          <p:nvPr/>
        </p:nvSpPr>
        <p:spPr>
          <a:xfrm>
            <a:off x="5786446" y="6000768"/>
            <a:ext cx="500066" cy="571504"/>
          </a:xfrm>
          <a:prstGeom prst="actionButtonEnd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59" name="Рисунок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071563"/>
            <a:ext cx="6777038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ru-RU" smtClean="0"/>
              <a:t>  </a:t>
            </a:r>
            <a:r>
              <a:rPr lang="ru-RU" sz="4000" smtClean="0"/>
              <a:t>«Три богатыря». Васнецов</a:t>
            </a:r>
          </a:p>
        </p:txBody>
      </p:sp>
      <p:sp>
        <p:nvSpPr>
          <p:cNvPr id="3" name="Управляющая кнопка: в начало 2">
            <a:hlinkClick r:id="" action="ppaction://hlinkshowjump?jump=firstslide" highlightClick="1"/>
          </p:cNvPr>
          <p:cNvSpPr/>
          <p:nvPr/>
        </p:nvSpPr>
        <p:spPr>
          <a:xfrm>
            <a:off x="3428992" y="6000768"/>
            <a:ext cx="500066" cy="571504"/>
          </a:xfrm>
          <a:prstGeom prst="actionButtonBeginning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214810" y="6000768"/>
            <a:ext cx="500066" cy="571504"/>
          </a:xfrm>
          <a:prstGeom prst="actionButtonBackPrevious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000628" y="6000768"/>
            <a:ext cx="500066" cy="571504"/>
          </a:xfrm>
          <a:prstGeom prst="actionButtonForwardNex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в конец 5">
            <a:hlinkClick r:id="" action="ppaction://hlinkshowjump?jump=lastslide" highlightClick="1"/>
          </p:cNvPr>
          <p:cNvSpPr/>
          <p:nvPr/>
        </p:nvSpPr>
        <p:spPr>
          <a:xfrm>
            <a:off x="5786446" y="6000768"/>
            <a:ext cx="500066" cy="571504"/>
          </a:xfrm>
          <a:prstGeom prst="actionButtonEnd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183" name="Рисунок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071563"/>
            <a:ext cx="7337425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285750" y="142875"/>
            <a:ext cx="8472488" cy="868363"/>
          </a:xfrm>
        </p:spPr>
        <p:txBody>
          <a:bodyPr/>
          <a:lstStyle/>
          <a:p>
            <a:pPr eaLnBrk="1" hangingPunct="1"/>
            <a:r>
              <a:rPr lang="ru-RU" sz="3600" smtClean="0"/>
              <a:t>«Иван Грозный и сын его Иван». Репин И.</a:t>
            </a:r>
          </a:p>
        </p:txBody>
      </p:sp>
      <p:sp>
        <p:nvSpPr>
          <p:cNvPr id="3" name="Управляющая кнопка: в начало 2">
            <a:hlinkClick r:id="" action="ppaction://hlinkshowjump?jump=firstslide" highlightClick="1"/>
          </p:cNvPr>
          <p:cNvSpPr/>
          <p:nvPr/>
        </p:nvSpPr>
        <p:spPr>
          <a:xfrm>
            <a:off x="3428992" y="6000768"/>
            <a:ext cx="500066" cy="571504"/>
          </a:xfrm>
          <a:prstGeom prst="actionButtonBeginning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214810" y="6000768"/>
            <a:ext cx="500066" cy="571504"/>
          </a:xfrm>
          <a:prstGeom prst="actionButtonBackPrevious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000628" y="6000768"/>
            <a:ext cx="500066" cy="571504"/>
          </a:xfrm>
          <a:prstGeom prst="actionButtonForwardNex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в конец 5">
            <a:hlinkClick r:id="" action="ppaction://hlinkshowjump?jump=lastslide" highlightClick="1"/>
          </p:cNvPr>
          <p:cNvSpPr/>
          <p:nvPr/>
        </p:nvSpPr>
        <p:spPr>
          <a:xfrm>
            <a:off x="5786446" y="6000768"/>
            <a:ext cx="500066" cy="571504"/>
          </a:xfrm>
          <a:prstGeom prst="actionButtonEnd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7" name="Рисунок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857250"/>
            <a:ext cx="6316663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«</a:t>
            </a:r>
            <a:r>
              <a:rPr lang="ru-RU" dirty="0"/>
              <a:t>Над вечным покоем</a:t>
            </a:r>
            <a:r>
              <a:rPr lang="ru-RU" dirty="0" smtClean="0"/>
              <a:t>» Левитан В.И. </a:t>
            </a:r>
            <a:endParaRPr lang="ru-RU" dirty="0"/>
          </a:p>
        </p:txBody>
      </p:sp>
      <p:sp>
        <p:nvSpPr>
          <p:cNvPr id="3" name="Управляющая кнопка: в начало 2">
            <a:hlinkClick r:id="" action="ppaction://hlinkshowjump?jump=firstslide" highlightClick="1"/>
          </p:cNvPr>
          <p:cNvSpPr/>
          <p:nvPr/>
        </p:nvSpPr>
        <p:spPr>
          <a:xfrm>
            <a:off x="3428992" y="6000768"/>
            <a:ext cx="500066" cy="571504"/>
          </a:xfrm>
          <a:prstGeom prst="actionButtonBeginning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214810" y="6000768"/>
            <a:ext cx="500066" cy="571504"/>
          </a:xfrm>
          <a:prstGeom prst="actionButtonBackPrevious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000628" y="6000768"/>
            <a:ext cx="500066" cy="571504"/>
          </a:xfrm>
          <a:prstGeom prst="actionButtonForwardNex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в конец 5">
            <a:hlinkClick r:id="" action="ppaction://hlinkshowjump?jump=lastslide" highlightClick="1"/>
          </p:cNvPr>
          <p:cNvSpPr/>
          <p:nvPr/>
        </p:nvSpPr>
        <p:spPr>
          <a:xfrm>
            <a:off x="5786446" y="6000768"/>
            <a:ext cx="500066" cy="571504"/>
          </a:xfrm>
          <a:prstGeom prst="actionButtonEnd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231" name="Рисунок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928688"/>
            <a:ext cx="71183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643938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«Явление </a:t>
            </a:r>
            <a:r>
              <a:rPr lang="ru-RU" dirty="0"/>
              <a:t>Христа народу</a:t>
            </a:r>
            <a:r>
              <a:rPr lang="ru-RU" dirty="0" smtClean="0"/>
              <a:t>». Иванов А.</a:t>
            </a:r>
            <a:endParaRPr lang="ru-RU" dirty="0"/>
          </a:p>
        </p:txBody>
      </p:sp>
      <p:sp>
        <p:nvSpPr>
          <p:cNvPr id="3" name="Управляющая кнопка: в начало 2">
            <a:hlinkClick r:id="" action="ppaction://hlinkshowjump?jump=firstslide" highlightClick="1"/>
          </p:cNvPr>
          <p:cNvSpPr/>
          <p:nvPr/>
        </p:nvSpPr>
        <p:spPr>
          <a:xfrm>
            <a:off x="3428992" y="6000768"/>
            <a:ext cx="500066" cy="571504"/>
          </a:xfrm>
          <a:prstGeom prst="actionButtonBeginning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214810" y="6000768"/>
            <a:ext cx="500066" cy="571504"/>
          </a:xfrm>
          <a:prstGeom prst="actionButtonBackPrevious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5000628" y="6000768"/>
            <a:ext cx="500066" cy="571504"/>
          </a:xfrm>
          <a:prstGeom prst="actionButtonForwardNex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в конец 5">
            <a:hlinkClick r:id="" action="ppaction://hlinkshowjump?jump=lastslide" highlightClick="1"/>
          </p:cNvPr>
          <p:cNvSpPr/>
          <p:nvPr/>
        </p:nvSpPr>
        <p:spPr>
          <a:xfrm>
            <a:off x="5786446" y="6000768"/>
            <a:ext cx="500066" cy="571504"/>
          </a:xfrm>
          <a:prstGeom prst="actionButtonEnd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55" name="Рисунок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5513" y="928688"/>
            <a:ext cx="7523162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77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Шедевры русской живописи</vt:lpstr>
      <vt:lpstr>«Парад при Павле Первом». Бенуа</vt:lpstr>
      <vt:lpstr>«Чёрное море». Айвазовский </vt:lpstr>
      <vt:lpstr> «Водоём». Борисов-Мусатов</vt:lpstr>
      <vt:lpstr> «Последний день Помпеи». Брюллов</vt:lpstr>
      <vt:lpstr>  «Три богатыря». Васнецов</vt:lpstr>
      <vt:lpstr>«Иван Грозный и сын его Иван». Репин И.</vt:lpstr>
      <vt:lpstr>«Над вечным покоем» Левитан В.И. </vt:lpstr>
      <vt:lpstr>«Явление Христа народу». Иванов А.</vt:lpstr>
      <vt:lpstr>Спасибо за внимание!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Шедевры русской живописи</dc:title>
  <dc:creator>Comp</dc:creator>
  <cp:lastModifiedBy>МОУ СОШ 13</cp:lastModifiedBy>
  <cp:revision>13</cp:revision>
  <dcterms:created xsi:type="dcterms:W3CDTF">2011-05-29T13:53:14Z</dcterms:created>
  <dcterms:modified xsi:type="dcterms:W3CDTF">2012-03-06T05:31:35Z</dcterms:modified>
</cp:coreProperties>
</file>